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218c2cb2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218c2cb2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218c2cb2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218c2cb2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218c2cb2e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218c2cb2e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218c2cb2e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218c2cb2e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Uvodno predavanje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73800" y="3924925"/>
            <a:ext cx="34809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Nina Stefanović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450" y="1138238"/>
            <a:ext cx="2867025" cy="286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4425" y="1138251"/>
            <a:ext cx="3634274" cy="286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622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Sadržaj</a:t>
            </a:r>
            <a:endParaRPr sz="2600"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21300" y="16437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Ispis, varijable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Korisnički unos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Grananja i ponavljanja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Funkcije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Crtanje oblika</a:t>
            </a:r>
            <a:endParaRPr sz="1900"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4700" y="1742282"/>
            <a:ext cx="3641702" cy="194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7223" y="1228612"/>
            <a:ext cx="3756674" cy="336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7225" y="253715"/>
            <a:ext cx="3863375" cy="4636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Alati </a:t>
            </a:r>
            <a:endParaRPr sz="2600"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586" y="1307850"/>
            <a:ext cx="6020827" cy="3386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3563" y="1307846"/>
            <a:ext cx="6516874" cy="36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 rotWithShape="1">
          <a:blip r:embed="rId5">
            <a:alphaModFix/>
          </a:blip>
          <a:srcRect b="5132" l="0" r="0" t="0"/>
          <a:stretch/>
        </p:blipFill>
        <p:spPr>
          <a:xfrm>
            <a:off x="1298825" y="1241725"/>
            <a:ext cx="6869726" cy="373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69575" y="996392"/>
            <a:ext cx="7128225" cy="4009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Hvala na pažnji!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